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70" r:id="rId2"/>
    <p:sldId id="268" r:id="rId3"/>
    <p:sldId id="256" r:id="rId4"/>
    <p:sldId id="269" r:id="rId5"/>
    <p:sldId id="28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5565" autoAdjust="0"/>
  </p:normalViewPr>
  <p:slideViewPr>
    <p:cSldViewPr snapToGrid="0">
      <p:cViewPr varScale="1">
        <p:scale>
          <a:sx n="101" d="100"/>
          <a:sy n="101" d="100"/>
        </p:scale>
        <p:origin x="-102" y="-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CA106F8C-08EF-4BB3-A4DF-16DD414930F6}"/>
</file>

<file path=customXml/itemProps2.xml><?xml version="1.0" encoding="utf-8"?>
<ds:datastoreItem xmlns:ds="http://schemas.openxmlformats.org/officeDocument/2006/customXml" ds:itemID="{9C9C3C2D-179C-42BF-B9DA-7A36ADFF71F4}"/>
</file>

<file path=customXml/itemProps3.xml><?xml version="1.0" encoding="utf-8"?>
<ds:datastoreItem xmlns:ds="http://schemas.openxmlformats.org/officeDocument/2006/customXml" ds:itemID="{D881222A-D92B-4271-8BDA-96E38667098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194</Words>
  <Application>Microsoft Office PowerPoint</Application>
  <PresentationFormat>Произвольный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Сигналы оповещения гражданской обороны и  порядок действия по ним 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 </dc:title>
  <dc:creator>Владимир</dc:creator>
  <cp:lastModifiedBy>us03</cp:lastModifiedBy>
  <cp:revision>12</cp:revision>
  <dcterms:created xsi:type="dcterms:W3CDTF">2018-01-14T11:46:45Z</dcterms:created>
  <dcterms:modified xsi:type="dcterms:W3CDTF">2025-05-27T05:37:33Z</dcterms:modified>
</cp:coreProperties>
</file>